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2" r:id="rId25"/>
    <p:sldId id="284" r:id="rId26"/>
    <p:sldId id="283" r:id="rId27"/>
    <p:sldId id="281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F59E278-C5E8-477E-9B8E-16B9030316A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7"/>
            <p14:sldId id="278"/>
            <p14:sldId id="279"/>
            <p14:sldId id="280"/>
            <p14:sldId id="282"/>
            <p14:sldId id="284"/>
            <p14:sldId id="283"/>
            <p14:sldId id="281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5" name="O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FDD1038-CE6B-43E0-B3FD-E212FB223310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73FF8F2-5580-492E-B3A0-F82E43AB3341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1038-CE6B-43E0-B3FD-E212FB223310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F8F2-5580-492E-B3A0-F82E43AB334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3FDD1038-CE6B-43E0-B3FD-E212FB223310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3FF8F2-5580-492E-B3A0-F82E43AB334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1038-CE6B-43E0-B3FD-E212FB223310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F8F2-5580-492E-B3A0-F82E43AB334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FDD1038-CE6B-43E0-B3FD-E212FB223310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73FF8F2-5580-492E-B3A0-F82E43AB3341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1038-CE6B-43E0-B3FD-E212FB223310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F8F2-5580-492E-B3A0-F82E43AB334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1038-CE6B-43E0-B3FD-E212FB223310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F8F2-5580-492E-B3A0-F82E43AB334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1038-CE6B-43E0-B3FD-E212FB223310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F8F2-5580-492E-B3A0-F82E43AB334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FDD1038-CE6B-43E0-B3FD-E212FB223310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F8F2-5580-492E-B3A0-F82E43AB334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1038-CE6B-43E0-B3FD-E212FB223310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F8F2-5580-492E-B3A0-F82E43AB334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1038-CE6B-43E0-B3FD-E212FB223310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F8F2-5580-492E-B3A0-F82E43AB334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7" name="Tijdelijke aanduiding voor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FDD1038-CE6B-43E0-B3FD-E212FB223310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73FF8F2-5580-492E-B3A0-F82E43AB3341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3242"/>
            <a:ext cx="3276364" cy="49145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404665"/>
            <a:ext cx="4248472" cy="1080120"/>
          </a:xfrm>
        </p:spPr>
        <p:txBody>
          <a:bodyPr/>
          <a:lstStyle/>
          <a:p>
            <a:pPr algn="ctr"/>
            <a:r>
              <a:rPr lang="nl-NL" b="0" dirty="0" smtClean="0"/>
              <a:t>Katten</a:t>
            </a:r>
            <a:endParaRPr lang="nl-NL" b="0" dirty="0"/>
          </a:p>
        </p:txBody>
      </p:sp>
      <p:sp>
        <p:nvSpPr>
          <p:cNvPr id="4" name="AutoShape 2" descr="data:image/jpeg;base64,/9j/4AAQSkZJRgABAQAAAQABAAD/2wCEAAkGBhQQEBQUEBQVFRUVFBUQFhYVFRYXFxQVFxUVFRYYFBQXGyYeFxkkGRUUHy8gJCcpLCwtFx8xNTAqNSYrLCkBCQoKDgwOGg8PGiklHBwpLCkpLCwsLCkpKSwpKSwsLCksLCksLCwpLCksKSwsLCwsKSwsLCksLCwpKSksLCwpLP/AABEIAMIBAwMBIgACEQEDEQH/xAAbAAACAgMBAAAAAAAAAAAAAAAAAQQFAgMGB//EAD4QAAEDAQYDBQYFAwMEAwAAAAEAAhEDBAUSITFBUWFxBiKBkaETMrHB0fAHFEJS4SMz8RZikkNTcsIVFzT/xAAZAQEAAwEBAAAAAAAAAAAAAAAAAQIDBAX/xAAkEQEBAAICAgICAgMAAAAAAAAAAQIRITESQQNRE2EEcTJCgf/aAAwDAQACEQMRAD8A9kQkhA00kIGhJNAJpIQNNYpoGhJNA0JIQNCSaBoSQgaEkIGhCEDSlIoCDJCSEDSQhAIQhAIQhAIQhBpQkmgE0kIGhJNAJpIQNCSaBoSQgaEIQOUJIQNEoVRel+souwwXO3ggYf5UXKTtbHG5XUW6aqrH2gpvOEnC47O0PR2m28K0BSWXpFxs7NCSFKAUAoQgaEIQCJQqXtH2ibZWQM6jh3W/M8vj0zUWyTdWxxuV1E223qyl7zgDwgk+QWu7L4ZXJDSZGcEQesTouAs1oqVnlzyTPEwPKdPBW1jpmjUZUbsc+Y38Fzfmu/07J/F3Ne3dISDpzGhzHRC6nCaEkINSEIQCaSEDQhCBoSQgaEIQCaSEDQkmgE0kIMguLtdHHUe87uPx6xC7MLiLbaS0kjXEfidFzfPN6ju/if7VXXhZ3j3QcjIIgHrmp1ydr3UXBlpksOQfuDzjULRWfjGcE7QB6mFUW+xwD3Y11JjpGUqklxvDbOTKar1alVDgC0gg5gjQhZry3sp2pdZqns6nuOMxw5tzMdN16HWvmkwAucAHAEHYg7yunHPbz8/juKehc5aO3FBshpLiNgIM5ZZ75rm7Z+I9UQWU2wSIBnEBOHMDLXLVX2pqvR5QvPbP+I9RoAq0ZPdggziBEEwN5ByV3Y+1hqvDMGAmNc8MCXl0cOCjcPGrW/b6bZaRe7M6Nb+5304ry51Z1pqPfVc6S6cRiDtDZyAGQz9NtvbHtF+arBoMU9hBmOfLXqSNlrui0iBGWWUnvHZc+V8q7Pix8Yu7ts2HOMvD5KyFuaZG0aaKK20Q3PCOsgqFSfBLvgqZY8Or48ra9Cuurio0z/tHpl8lKUG52xQYOAPxKmrqw/xjzPk4zv8AdCEJKzNrQkmgE0kIGhCEDQkhA0JJoGhJCBoQhAJpIQOVxV9sw1ng7k+q7Rcr2ppf125e/TmdpaYPjBasvknVdX8XLWVn3ECzw0ZZQInc9OAVJfF45EYRrEz9E7XUgw45DNQXY3v/ALbS3VvvAniZBCpa6fH2rrVYnd10jI5ZmACI14K5p25z7IGtBc5jnODeLHEYhPA90+Kd5tbSpzViGwS0Eknbjr1nRUFW+3spu/Ld1jpJxTiGwiNjA03b0mnPpnlZVred44H2ZxaMRqTAGbQGmZ4kHfaPBU98A03sBBzHtdST/cMiJ0wnfjyKrLXb3ClSeCW6AwZd75dhAjcDOOHNTjeBrNkMM4A3ukZHHk0EA6jCeU7rWMKmNvNrHUG6lpexwcc4e3YjfMZkbK+oV3FjqlMy7vAN/U4mYxcThkDpzXnvaSadoLW5TheXRGI7EDqDpwW6je7qbASTik4XGZBdLB5NDz1wlRljsl0vq9nOIAsJhxkgTJJIIxcAZ+9MmvLCQwDXMDX0OirbuttdjiS4vEk+BIMkz3dPVXtN9K0gB80z7xAc0z4N+Cq3xy12ys94+0AwxG8T5SVZsbhGMnTP7CrbVc4pluEy33u6dIMgmDrI+Km3VRqPc4OPdLcPWclFljoxzn/Hp92/2aZG7Gu/5AO+akLCizC1o4NDfIALNdM4jybd3YQkhShrQkhA00kIGhJCBppIQNEpSmgE0kIGhJNAIQhA1Tdp6AdSBO2IA8MQE/BXCpO1pIszjsIP8quf+NX+O6yjz6nd5NTCTMnWduX0W+9b3bTAo0hL/dcZHdy1k5cNVAFVznxJAiSQD48gPGFGpvDTIIJOUkhxjPcdCsOo7ssvPtnVuxskucS455aabZqpt1Hvj2ebZhx2w6OxD9OhzV46mXdDwRY7KCHtwkOjL/dIzBEdCPiq481XLpx1qu9xAY0nECXyRoQC7bipFgvNjKDW4cDg4yJIzGLEeUDCPAKX2WaX17Q536e7BH7SciOi1Wq7Bge1wzc5zgfTLiTCvb6Za9oVrr1KlpNNwnIE5ZAAYobwGUwFhTusuEA+7lIzIgN8zr4lXN0Xd7OsHmS0swAzpEg9NQB0Ua6buNO8H0xkwf1c5AG/z9FMqLGdkeQcOEwMgM4bAAkwOufThAnlsgj3SRmQPhK2WmkQ+R7smDMAnLdY1jIgkYonXPxKr0vK23HeFWm11MvxgzqRI4iSpdhvOKrciIcNDrBz+X040lF7gQQTly1gcTtoprbTLg7KQRI3niDPTRSbe30nyAfFZqJdto9pSpu/cxp9FKXRHJTQlKaIaUJIQZISlCBpysU0DQkhBkhJCBprFNA0JIQNEpSsHVYQbJVF2rtWCg7nCszUJ6Ko7SUJouzBMKuXS2PcedPqky0HN+bifhtx1UKnQwv0gCREc+O4UW33l7HE4e9JawHU6DLLjKLJc9WqQ+0VTBzws7sfeeS5o7Kta99so0S4guJOEMGeJxyAgCPiudtXa+vZqmE06bTMlhAcR1eACD5rpLTd7BZ4oNl9GoyuWjvOc1h70cTBJXK3pQtDbQ+tYy8i0UzSL6ecsfGJs7TAB31V8ZPbPO307q46FK106tWi0U6rgDVZMyYMOadwc4PLkqG3NIcGxmM89Z0zA5ZLG47zbYrVYaM96DQqjg1/ugxweGnkrXtNZgK0g6lxkbZrO6i+N3FPdwLnYBlJ45iT0+4Vj26thszHNswAqCmDVq7hpJwtbzJB6DqsLjqNbXBdGUHyVRet9CpbrYx7XOpPIaXNGLDhaGDw1VsdUztkUNOnU/NGi60Co8QBVoVC9smMg+BigmDzB6romstDqDHlgqZlpg4TiaSDl4eqjXH2bNNxqUBUqHRr6jDSps5uc+JjgJKtat7NptZQonEGNLS4j3nEyXDqZV8tdssN9VSUb5DH/wBZr2cMQ1PNTW2gF4cyIPAzI+im1LB+ZaWuEmPLwM/HgqO77ntFGoIAczFoeE7Qq7la6se89nP/AM9P/wARzhWyq7jJ9iyRBgSOaswumdOO9mmkhShplErGU5UDKULGU5QNNYyiUGSEkIMkJIlBkhYyglBksXPha3vOyxbSnU+HBBniJQGwt4ZHVYP5Kq2mt4jNQ7ZRxMII1U2pVDdVAt1pyy9FCY8rrdkvaVi6oMw4wBtn6q5tlyhtMBgzAiNB/Cl3/UfZ3h4GRiQQJHPgqKpftSs/+mDllplnxXLnxXZhNzaotDH06mKm7ARpDuG0cPBSKNpo1JNekWuOr6FR9PHzc1pwkmeanVLDVObmMJOuufloq+0tjUYT0cAOXu6KZkXDaD2mstCmGGysLTixYnOxPJniTP8AlT7PW9qAXGSGhus5qFZ7v9u/UZZwNZ8NNiojajqFQ02tmMjoADw66KmV8uJ20wx1zeljbaQYJBiJ/wAKu7M3p7Cs9zCTj08950zWq9ba+ACBB2LgD4Z5qdQupraTHODgXCWSDiMgmI30lTjvGc+zPGW8eky32qpaCcdQkbZ5CfT7Ci2VzKf90OG8mCInbkptisVXCCQ1sx77jiIPFvyVmbobEuDXHkI9IKtc1JgjWK/aLThaRB3MGfEZKd/8gzG1rQCXFUt5XQ0wRDY2+gGforC4buIe1zstADp6FVl3eFspqcvULrEN4qxaq+waKwau6POrJCSEQ0SiVgSnKDKU5WEpygylOVhKcoMpTlYSsTUQbC5Yl6MBidlKs1nH8INdOzuKydSAGamh8KJbKoIhVtWkQy0kwNFLp2fCFpouG621bUFEq2hUflAUWvVga59VrrWiJVRbb0LQSQDykHLko2mRufapLgTnw38lqsFcPqanzMAKntVtB70RwPCVKuhpANQyeBI38WzHNRtOmfaeAQf0xBXMmxkd5hBb97qzve1ufOMiOGX0VDQvcUqmGp7sSXTkOQnLfnJ4rnusq6Md4xPs1WTmPEzE9TC31iTo4gf7Q0/EQtrrM2oJbE8eHioFV5bk4EjiosXl2xpWYCoHlrC4GQXMLXaQe8DE+CXa+5KNoo4wKbazYLXcSP0kjpE7LZRZuDHLqtNvuuq8d5+ROjRttmpw3O0Za9OO7KUG2m1B1oAApEiD3sRJyAHAcei723nF+ogDOGwNOfBc/YuyfsyS0uaSSZmJ68VYupezBGMu6nRWys1qJm7d0qAaCA0DyJPiXLbaLUD3W5nTbLqCFCcJybkpFOsyi2XGSOOqznC1FCygd549Pqsqd4sdVa2BrqJieBjQqutV7Gr7nunLPQ+AWN20QHgtzkgGDMGeP1WkZ5PVrrqAtH36q1aqe6aeENHIaq3C644ayQkhShFlOVhKcoMpTlYSnKDKU4WLShr8Lodoo3oa61XDrlzTY4RqCi8LSwtIdpC4y2XoKZkOMTkfvNUucaTDbsX2zC7PPpqo9C+occWcn0VNSvjG0HFPFR7VbZIIz6rLL5GkwdVUvQHdQLRaiTqqf86ei1vtZJCyyyaY4adLRtPdn4rU63A8JUJlp7sa+KivtJBza3rP0K1lUsWdptALTJ8BM+i5y2NL8m4uk5/yrB9dzh3QB8/GZWNjomQXA659N0vNJw03Xds95znQB7xAA6EbfBbryvANAAggDr8JU2/LxY2nDXgCI+uey5ipUY5kBwPkfUJlxOEY83lnWrB41+X04hc5arvY0nECd54H7+a3WmaZ17s8J+KbbUyplikn720XNl9x04/VVNptz7PBpuOEajWeSuLuvM1mBxET6KM+xj3SJByz2Vhd1gFJsDTOFbHKa5Msb6J9QjRR39ovZHvHjqi9LI9/uvLRy+uy5+09lSczUJJyVpcai7XTu1Yqe59yqm3Xw5jm7yc/vyUBtw1GPOA5adJ+f1WNquao45ZwfkPoVbU3tXyutLax9qml0OGHgdv8KZb7yY6mSMyBmPjkVV0Lix04fExkVoslzua6HnlO6XxvJPLpBdbXT/TnDqCNR4K9uSthqtLtZEkDWeW2eyw/JMpaZ/HxTsgmq0NORIJ4jTWNvvJTLuos1HtF0f229NxCswVVXQIptHIKyBXW4mcoWMoQRMSYcqawVrRWdhDA3iXSAFfto02CHPDndY8lG4nVawtnsHRkFop22oSTTp0y2IxOfBDt8o0SrXo4th7g12mRmD81W5JmLd7B491pPyWu13Y+oOBGh4KOy9XNGbg7np581tsl9zLTqsvLbTxsc9e1ktDMve4LkbPZXkuDgczuZXqdW1BzZdsuYtlWnjJaQs8muNUtO0BndxLM3i3iPRabxpsEuynfmohtFN7MgPJUnK9WP52fr/KdO24jkZXL07aWOIG23FXlgvBlRoOQPDRTo2u7NV4ytj3t3VeLROm2a32IOquGThzAB9CryKVe2KxtqZ7cdFNfUbT7szGUDIeJW6yUSxkRtqBHpPwWmtWDZ/pxlqQM/wCFe2Mu1fa6bHtIFMEGDkcwYzyhec3mXWaqcObZ1h0nTgvSKtrJOgiNtRp6Li+1bRMx46eaptpIgUr1a8ZjzUWq9uLuiANxAWFAscJEdR8lJAblKpljy1xy0m0TKmgR0+91BpvAWTq8a58lncFvJvqx1VZb7a5oLoyA0GpKdorkiSob6ZIJMngD96qsxsWtjQ23H3i8ARoSJ8Qd1lQtgk4XNcd4O3hoo1os+ocQPiFCrXGXDu+B4a7jNbSMrV2bURp1WitXnORO4y+wubJe3RzhGoxeRg7FbLBbqhcR3ZHFo/8AXRW8Eea2qnLU5Z5n0k/eSkXFYg6swyBnrmZ0ImM/FVzn1HSCG57gjTkDqrPs6Cys3MyctGgeivOFby9lu0QwdFODlyDHWkjJ4A6KTRq1x7zwVr+TH7Yfiy+nTyhUYt1XiEJ+TH7PxZfSH2tvk2WhiktaTBcNBwlee2ftO5wNRri6XFoJ0gL1m97tFooPpPAIe0tg8wvIz+F1rsgdFWj7PXvF08sg0rOXjlrZy13d+INRr30nuLRjxNjQ8QV077/fWaAcIcIgnIeJ4Z6Lz1vZepSq+0x+1IM4adOqZ8cKuW0bU8yyy2kydBRqfGIS89E/buLJbm4/Zz3tTHukxOXJK3W/2NZn+4TOo3Gea5ayXHeTnYvytVp2kNb54iFa3p2WvGv7INohuFuFxdVYCNdIcVnJV7r7X9W/mbO3II4gg5hcw6+WvdJLT014H1Uyw/htbMWKpWptzBiSc/JbrR+FL3GRXptJOIwHQTuYV7qqyWKu2V2vYeiprrvHIsORHHcLsbP+FtRoh1sBHAUifUvR/wDTtIwTaaoI3axo+MqskTuuIt7iXYm/pzKlUJwhzdxJXd0vwss496pXd4tE+TEx+G9nY3CwVY51PootiZK5fs/bTXrspA5kx/lel3lelCw0gBHAZjbUyecrj7H2PdZK3tWAgNl2biTMKov63GrAdnAAE9CT6q0y4RceVpe/a4aMLsTs9YEZxHoqyzdtX0SBUOJridZJBy0EAnVcoaTnnFnLcXQ55T0jJK3WrEWZQZg6ac/KJTUV6d/VvZr2uI7pb3jlq0DXnkqy+bU2tZvaUySNddOqpLBeJphuImWzM7jTxVI6+XUqNVhIIc4YIzy81ExTvTZddqMkCNT4cVbUnyYmeq4+7KzpJIOZ+811Fiqj3iRi010WlxiJauWGN+vFDXeevT+VANq4ZoNuaBA19eqr4p22vdjfHDNarytWRa2ZMNkbSdvVQm3iB7QA94MLgOMbKhd2lc5zZiJkx8UmG6i56X/shTZE43xnOefioDL2qNcGkTueEdQiy37TcchGuvifvotVGrL36axlHL5k+at467V8vpZ2uiKrG1AADHeEfD0VDTqFtVun7TlwIVsLRmBwl335KitNfviOP30UYxOVW9WoTnSMOzkTuNcir3sZWfWqt7uYMkxkePJcTTtcO1gHzB45fFd9+H7WNfixjFqYOR+inKcGN3XqbLNkMlkLJ0To1cQyI+K3Bqx0120/lRySW/Bz9Uk0bWOPkEYunl/KMA4lOBzWzLY9oeaxJ+5CyLhwTD1A1+fmfkn7Odvj81nj6eSeNNG2v2XL0CYp8AsjUWONNGz9mUixLEEsQUaSeAcQj2fP0Kxxc0i8qBpt1BxYfZ+9tiaSPESF5P2i7O2+XYaIMkkYMx4AOJC9bLitL6RKj+lp+3gtW67xw4W2aoCIEhrtt8wolfs5eD4LrO8Eccgvfal3F25UepcDTqT5q3nYi4x4dZuyNujvhrebntyHRSqPZANk16rTybnn1IXsLuy9M6/fktTuyVHh8VS5ZVbGYx47Wu1rT3ST4fwtQsn3mvYj2Qo/t9Aj/SFH9ipqtfKPIG0SND9+aT6R0leunsbQ/wC23yS/0RR/YB4JyjeLxd1iIMtMHkFWVrheTI+f0Xvf+gqH7fUpf6Cs/wC31V5llGdmFeANuOs05AeamXfYK9MnJpkR73OV7qOwdnH6ZWbexFnH6B5q35MlfDB4xTs9QziAzy1zjwTpXKJ92fD6r2tnZCzj/pt9VvZ2ds7dKbf+I+arcrVtYx49ZbmH7fIBdHdl3OaQQ0+Z+AXoYsNJvutHgB8kCxg/p9FCVNZC4DYeKtrNaOLvILYbvAzOQ12EJtsrP3D/AJT81KNxt9pzP34IWIu9pzABnfX5oU8o3FqShNC0ZgLEpoUJBKwJQhQkBGyEKUAIQhUWCyhCFKDWLimhWQ0PKwQhUWMLJuqaEqGLloGqaFC0bWplCEGBQhCDMJOQhENbkmhCEW9NrQmmhTFKwKwNMToPJJCkjJojRCEKFn//2Q=="/>
          <p:cNvSpPr>
            <a:spLocks noChangeAspect="1" noChangeArrowheads="1"/>
          </p:cNvSpPr>
          <p:nvPr/>
        </p:nvSpPr>
        <p:spPr bwMode="auto">
          <a:xfrm>
            <a:off x="63500" y="-9017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7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Gezichtsvermogen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Deels kleurenblind</a:t>
            </a:r>
          </a:p>
          <a:p>
            <a:r>
              <a:rPr lang="nl-NL" dirty="0" smtClean="0"/>
              <a:t>Kattenogen kunnen niet scherp focussen</a:t>
            </a:r>
          </a:p>
          <a:p>
            <a:r>
              <a:rPr lang="nl-NL" dirty="0" smtClean="0"/>
              <a:t>Bolle ogen, uit ooghoeken zien</a:t>
            </a:r>
          </a:p>
          <a:p>
            <a:r>
              <a:rPr lang="nl-NL" dirty="0" smtClean="0"/>
              <a:t>Goed zien in donker</a:t>
            </a:r>
          </a:p>
          <a:p>
            <a:pPr lvl="1"/>
            <a:r>
              <a:rPr lang="nl-NL" dirty="0" smtClean="0"/>
              <a:t>Maximale hoeveelheid licht opvangen (hoornvlies bol en lens zeer groot)</a:t>
            </a:r>
          </a:p>
          <a:p>
            <a:pPr lvl="1"/>
            <a:r>
              <a:rPr lang="nl-NL" dirty="0" smtClean="0"/>
              <a:t>Kattenogen ‘gloeien’ groen/goud op, werking van een nachtkijker</a:t>
            </a:r>
          </a:p>
          <a:p>
            <a:pPr lvl="1"/>
            <a:r>
              <a:rPr lang="nl-NL" dirty="0" smtClean="0"/>
              <a:t>Pupil in </a:t>
            </a:r>
          </a:p>
          <a:p>
            <a:pPr marL="292608" lvl="1" indent="0">
              <a:buNone/>
            </a:pPr>
            <a:r>
              <a:rPr lang="nl-NL" dirty="0"/>
              <a:t> </a:t>
            </a:r>
            <a:r>
              <a:rPr lang="nl-NL" dirty="0" smtClean="0"/>
              <a:t>  donker groot</a:t>
            </a:r>
          </a:p>
          <a:p>
            <a:pPr lvl="1"/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66"/>
          <a:stretch/>
        </p:blipFill>
        <p:spPr bwMode="auto">
          <a:xfrm>
            <a:off x="3851920" y="4766340"/>
            <a:ext cx="4181475" cy="208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6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Opdracht domesticatie</a:t>
            </a:r>
          </a:p>
          <a:p>
            <a:r>
              <a:rPr lang="nl-NL" dirty="0" smtClean="0"/>
              <a:t>Lesstof</a:t>
            </a:r>
          </a:p>
          <a:p>
            <a:r>
              <a:rPr lang="nl-NL" dirty="0" smtClean="0"/>
              <a:t>Opdrachten stencils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07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Gehoor en evenwicht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Katten horen de zachtste geluiden</a:t>
            </a:r>
          </a:p>
          <a:p>
            <a:pPr lvl="1"/>
            <a:r>
              <a:rPr lang="nl-NL" dirty="0" smtClean="0"/>
              <a:t>Zachtste hoogste gepiep of bewegingen van een muis horen</a:t>
            </a:r>
          </a:p>
          <a:p>
            <a:r>
              <a:rPr lang="nl-NL" dirty="0" smtClean="0"/>
              <a:t>Katten kunnen oren onafhankelijk ronddraaien</a:t>
            </a:r>
          </a:p>
          <a:p>
            <a:pPr lvl="1"/>
            <a:r>
              <a:rPr lang="nl-NL" dirty="0" smtClean="0"/>
              <a:t>Om naar prooi of gevaar te luisteren</a:t>
            </a:r>
          </a:p>
          <a:p>
            <a:r>
              <a:rPr lang="nl-NL" dirty="0" smtClean="0"/>
              <a:t>Katten hebben een gevoelig evenwichtsorgaan</a:t>
            </a:r>
          </a:p>
          <a:p>
            <a:pPr lvl="1"/>
            <a:r>
              <a:rPr lang="nl-NL" dirty="0" smtClean="0"/>
              <a:t>Kan snel zijn houding veranderen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74206"/>
            <a:ext cx="1829077" cy="137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0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Spijsvertering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715200" cy="4846320"/>
          </a:xfrm>
        </p:spPr>
        <p:txBody>
          <a:bodyPr/>
          <a:lstStyle/>
          <a:p>
            <a:r>
              <a:rPr lang="nl-NL" dirty="0" smtClean="0"/>
              <a:t>Met tanden en ruwe tong scheurt en schuurt de kat vlees van botten</a:t>
            </a:r>
          </a:p>
          <a:p>
            <a:r>
              <a:rPr lang="nl-NL" dirty="0" smtClean="0"/>
              <a:t>Speeksel maakt het glad en gesmeerd</a:t>
            </a:r>
          </a:p>
          <a:p>
            <a:r>
              <a:rPr lang="nl-NL" dirty="0" smtClean="0"/>
              <a:t>Spijsvertering is gericht op </a:t>
            </a:r>
          </a:p>
          <a:p>
            <a:pPr marL="246888" lvl="1" indent="0">
              <a:buNone/>
            </a:pPr>
            <a:r>
              <a:rPr lang="nl-NL" dirty="0" smtClean="0"/>
              <a:t>vaak kleine porties eten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Hoektanden grijpen en doden prooi of voedsel</a:t>
            </a:r>
          </a:p>
          <a:p>
            <a:r>
              <a:rPr lang="nl-NL" dirty="0" smtClean="0"/>
              <a:t>Kiezen snijden en knippen het vlees klein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48" y="2780928"/>
            <a:ext cx="1728192" cy="229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6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Voortplanting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Poezen worden krols als de dagen langer worden</a:t>
            </a:r>
          </a:p>
          <a:p>
            <a:pPr lvl="1"/>
            <a:r>
              <a:rPr lang="nl-NL" dirty="0" smtClean="0"/>
              <a:t>Geboorte in lente of zomer</a:t>
            </a:r>
          </a:p>
          <a:p>
            <a:r>
              <a:rPr lang="nl-NL" dirty="0" smtClean="0"/>
              <a:t>Katers dekken het hele jaar</a:t>
            </a:r>
          </a:p>
          <a:p>
            <a:r>
              <a:rPr lang="nl-NL" dirty="0" smtClean="0"/>
              <a:t>Geslachtsrijp 5 – 9 maanden</a:t>
            </a:r>
          </a:p>
          <a:p>
            <a:r>
              <a:rPr lang="nl-NL" dirty="0" smtClean="0"/>
              <a:t>Eisprong vindt plaats na dekking</a:t>
            </a:r>
          </a:p>
          <a:p>
            <a:r>
              <a:rPr lang="nl-NL" dirty="0" smtClean="0"/>
              <a:t>Penis kater heeft weerhaakjes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41168"/>
            <a:ext cx="23145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69743"/>
            <a:ext cx="2667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8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voortplanting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Weerhaakjes prikkelen vulva, waarop eisprong volgt</a:t>
            </a:r>
          </a:p>
          <a:p>
            <a:r>
              <a:rPr lang="nl-NL" dirty="0" smtClean="0"/>
              <a:t>Poezen hebben eisprong na dekking en 24 uur later pas bevruchting, er vinden wel meerdere dekkingen plaats</a:t>
            </a:r>
          </a:p>
          <a:p>
            <a:r>
              <a:rPr lang="nl-NL" dirty="0" smtClean="0"/>
              <a:t>Na vrijgeven eitjes, is er een rustperiode van 2 dagen – 2 weken</a:t>
            </a:r>
          </a:p>
          <a:p>
            <a:r>
              <a:rPr lang="nl-NL" dirty="0" smtClean="0"/>
              <a:t>Nieuwe krolsheid volgt als de poes niet drachtig is</a:t>
            </a:r>
          </a:p>
          <a:p>
            <a:r>
              <a:rPr lang="nl-NL" dirty="0" smtClean="0"/>
              <a:t>Dracht duur 63 dagen</a:t>
            </a:r>
          </a:p>
        </p:txBody>
      </p:sp>
    </p:spTree>
    <p:extLst>
      <p:ext uri="{BB962C8B-B14F-4D97-AF65-F5344CB8AC3E}">
        <p14:creationId xmlns:p14="http://schemas.microsoft.com/office/powerpoint/2010/main" val="8524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Voortplanting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eisprong na dekking?</a:t>
            </a:r>
          </a:p>
          <a:p>
            <a:r>
              <a:rPr lang="nl-NL" dirty="0" smtClean="0"/>
              <a:t>Nestvlieders of nestblijvers?</a:t>
            </a:r>
          </a:p>
          <a:p>
            <a:r>
              <a:rPr lang="nl-NL" dirty="0" smtClean="0"/>
              <a:t>Moeder wast </a:t>
            </a:r>
            <a:r>
              <a:rPr lang="nl-NL" dirty="0" err="1" smtClean="0"/>
              <a:t>kittens</a:t>
            </a:r>
            <a:r>
              <a:rPr lang="nl-NL" dirty="0" smtClean="0"/>
              <a:t> waarom?</a:t>
            </a:r>
          </a:p>
          <a:p>
            <a:r>
              <a:rPr lang="nl-NL" dirty="0" smtClean="0"/>
              <a:t>Wat is speenleeftijd?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25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Waarom eisprong na dekking</a:t>
            </a:r>
            <a:r>
              <a:rPr lang="nl-NL" dirty="0" smtClean="0"/>
              <a:t>?</a:t>
            </a:r>
          </a:p>
          <a:p>
            <a:pPr lvl="1"/>
            <a:r>
              <a:rPr lang="nl-NL" dirty="0" smtClean="0"/>
              <a:t>Solitair </a:t>
            </a:r>
            <a:r>
              <a:rPr lang="nl-NL" dirty="0" smtClean="0"/>
              <a:t>levend dier, sparen eitjes</a:t>
            </a:r>
            <a:endParaRPr lang="nl-NL" dirty="0"/>
          </a:p>
          <a:p>
            <a:r>
              <a:rPr lang="nl-NL" dirty="0"/>
              <a:t>Nestvlieders of nestblijvers</a:t>
            </a:r>
            <a:r>
              <a:rPr lang="nl-NL" dirty="0" smtClean="0"/>
              <a:t>?</a:t>
            </a:r>
          </a:p>
          <a:p>
            <a:pPr lvl="1"/>
            <a:r>
              <a:rPr lang="nl-NL" dirty="0" smtClean="0"/>
              <a:t>nestblijvers</a:t>
            </a:r>
            <a:endParaRPr lang="nl-NL" dirty="0"/>
          </a:p>
          <a:p>
            <a:r>
              <a:rPr lang="nl-NL" dirty="0"/>
              <a:t>Moeder wast </a:t>
            </a:r>
            <a:r>
              <a:rPr lang="nl-NL" dirty="0" err="1"/>
              <a:t>kittens</a:t>
            </a:r>
            <a:r>
              <a:rPr lang="nl-NL" dirty="0"/>
              <a:t> waarom</a:t>
            </a:r>
            <a:r>
              <a:rPr lang="nl-NL" dirty="0" smtClean="0"/>
              <a:t>?</a:t>
            </a:r>
          </a:p>
          <a:p>
            <a:pPr lvl="1"/>
            <a:r>
              <a:rPr lang="nl-NL" dirty="0" smtClean="0"/>
              <a:t>Stimuleert diertjes te ontlasten, likt ze op, ook om nestgeur te verbergen voor roofdieren</a:t>
            </a:r>
            <a:endParaRPr lang="nl-NL" dirty="0"/>
          </a:p>
          <a:p>
            <a:r>
              <a:rPr lang="nl-NL" dirty="0"/>
              <a:t>Wat is speenleeftijd</a:t>
            </a:r>
            <a:r>
              <a:rPr lang="nl-NL" dirty="0" smtClean="0"/>
              <a:t>?</a:t>
            </a:r>
          </a:p>
          <a:p>
            <a:pPr lvl="1"/>
            <a:r>
              <a:rPr lang="nl-NL" dirty="0" smtClean="0"/>
              <a:t>11 – 12 weken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16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Communicatie katten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Verbale communicatie</a:t>
            </a:r>
          </a:p>
          <a:p>
            <a:pPr lvl="1"/>
            <a:r>
              <a:rPr lang="nl-NL" dirty="0" smtClean="0"/>
              <a:t>Gemompel</a:t>
            </a:r>
          </a:p>
          <a:p>
            <a:pPr lvl="2"/>
            <a:r>
              <a:rPr lang="nl-NL" dirty="0" smtClean="0"/>
              <a:t>Spinnen</a:t>
            </a:r>
          </a:p>
          <a:p>
            <a:pPr lvl="1"/>
            <a:r>
              <a:rPr lang="nl-NL" dirty="0" smtClean="0"/>
              <a:t>Klinkergeluiden</a:t>
            </a:r>
          </a:p>
          <a:p>
            <a:pPr lvl="2"/>
            <a:r>
              <a:rPr lang="nl-NL" dirty="0" smtClean="0"/>
              <a:t>Miauwen</a:t>
            </a:r>
          </a:p>
          <a:p>
            <a:pPr lvl="3"/>
            <a:r>
              <a:rPr lang="nl-NL" dirty="0" smtClean="0"/>
              <a:t>Verzoeken, bevelen, vragen en opwinding</a:t>
            </a:r>
          </a:p>
          <a:p>
            <a:pPr lvl="1"/>
            <a:r>
              <a:rPr lang="nl-NL" dirty="0" smtClean="0"/>
              <a:t>Zeer intense geluiden</a:t>
            </a:r>
          </a:p>
          <a:p>
            <a:pPr lvl="2"/>
            <a:r>
              <a:rPr lang="nl-NL" dirty="0" smtClean="0"/>
              <a:t>Geïrriteerd grauwen</a:t>
            </a:r>
          </a:p>
          <a:p>
            <a:pPr lvl="2"/>
            <a:r>
              <a:rPr lang="nl-NL" dirty="0" smtClean="0"/>
              <a:t>Dreigend grommen of blazen</a:t>
            </a:r>
          </a:p>
          <a:p>
            <a:pPr lvl="2"/>
            <a:r>
              <a:rPr lang="nl-NL" dirty="0" smtClean="0"/>
              <a:t>Verdedigend spuwen</a:t>
            </a:r>
          </a:p>
          <a:p>
            <a:pPr lvl="2"/>
            <a:r>
              <a:rPr lang="nl-NL" dirty="0" smtClean="0"/>
              <a:t>Kreten van angst of pijn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61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Communicatie katten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Non verbale communicatie (lichaamstaal)</a:t>
            </a:r>
          </a:p>
          <a:p>
            <a:pPr lvl="1"/>
            <a:r>
              <a:rPr lang="nl-NL" dirty="0" smtClean="0"/>
              <a:t>Aanvallend signaal</a:t>
            </a:r>
          </a:p>
          <a:p>
            <a:pPr lvl="2"/>
            <a:r>
              <a:rPr lang="nl-NL" dirty="0" smtClean="0"/>
              <a:t>Direct oogcontact, vernauwde pupillen, houding die direct in aanval over kan gaan</a:t>
            </a:r>
          </a:p>
          <a:p>
            <a:pPr lvl="2"/>
            <a:r>
              <a:rPr lang="nl-NL" dirty="0" smtClean="0"/>
              <a:t>Kop en snorharen steken vooruit</a:t>
            </a:r>
          </a:p>
          <a:p>
            <a:pPr lvl="2"/>
            <a:r>
              <a:rPr lang="nl-NL" dirty="0" smtClean="0"/>
              <a:t>Oren rechtop maar weggedraaid (tegenstander ziet achterkant oren)</a:t>
            </a:r>
          </a:p>
          <a:p>
            <a:pPr lvl="1"/>
            <a:r>
              <a:rPr lang="nl-NL" dirty="0" smtClean="0"/>
              <a:t>Bezorgdheid</a:t>
            </a:r>
          </a:p>
          <a:p>
            <a:pPr lvl="2"/>
            <a:r>
              <a:rPr lang="nl-NL" dirty="0" smtClean="0"/>
              <a:t>In elkaar duiken, kat is onzeker</a:t>
            </a:r>
          </a:p>
          <a:p>
            <a:pPr lvl="1"/>
            <a:r>
              <a:rPr lang="nl-NL" dirty="0" smtClean="0"/>
              <a:t>Bij bedreiging</a:t>
            </a:r>
          </a:p>
          <a:p>
            <a:pPr lvl="2"/>
            <a:r>
              <a:rPr lang="nl-NL" dirty="0" smtClean="0"/>
              <a:t>Defensieve houding, rolt om, nagels en tanden ontbloot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04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Oorsprong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Huiskat verscheen 6000 jaar geleden </a:t>
            </a:r>
          </a:p>
          <a:p>
            <a:r>
              <a:rPr lang="nl-NL" dirty="0" smtClean="0"/>
              <a:t>Domesticatie</a:t>
            </a:r>
          </a:p>
          <a:p>
            <a:pPr lvl="1"/>
            <a:r>
              <a:rPr lang="nl-NL" dirty="0" smtClean="0"/>
              <a:t>Zoek uit hoe de domesticatie van katten is gegaan, jaartallen, landen, rassen, mensen, fokken, selectie.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33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62099"/>
            <a:ext cx="5958408" cy="486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1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Vragen stencils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0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Kiezen Kat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Fokker</a:t>
            </a:r>
          </a:p>
          <a:p>
            <a:pPr lvl="1"/>
            <a:r>
              <a:rPr lang="nl-NL" dirty="0" smtClean="0"/>
              <a:t>Hobby</a:t>
            </a:r>
          </a:p>
          <a:p>
            <a:pPr lvl="1"/>
            <a:r>
              <a:rPr lang="nl-NL" dirty="0" smtClean="0"/>
              <a:t>Erkende fokker</a:t>
            </a:r>
          </a:p>
          <a:p>
            <a:pPr lvl="1"/>
            <a:r>
              <a:rPr lang="nl-NL" dirty="0" err="1" smtClean="0"/>
              <a:t>Gelegenheids</a:t>
            </a:r>
            <a:r>
              <a:rPr lang="nl-NL" dirty="0" smtClean="0"/>
              <a:t> fokkers (onverwacht nestje)</a:t>
            </a:r>
          </a:p>
          <a:p>
            <a:pPr lvl="2"/>
            <a:r>
              <a:rPr lang="nl-NL" dirty="0" smtClean="0"/>
              <a:t>Let op socialisatie (vader, moeder, waar </a:t>
            </a:r>
            <a:r>
              <a:rPr lang="nl-NL" dirty="0" err="1" smtClean="0"/>
              <a:t>kittens</a:t>
            </a:r>
            <a:r>
              <a:rPr lang="nl-NL" dirty="0" smtClean="0"/>
              <a:t>, dierenarts, speenleeftijd)</a:t>
            </a:r>
          </a:p>
          <a:p>
            <a:pPr lvl="1"/>
            <a:r>
              <a:rPr lang="nl-NL" dirty="0" smtClean="0"/>
              <a:t>Asiel</a:t>
            </a:r>
          </a:p>
          <a:p>
            <a:pPr lvl="2"/>
            <a:r>
              <a:rPr lang="nl-NL" dirty="0" smtClean="0"/>
              <a:t>Gevonden of gebracht</a:t>
            </a:r>
          </a:p>
          <a:p>
            <a:pPr lvl="2"/>
            <a:r>
              <a:rPr lang="nl-NL" dirty="0" smtClean="0"/>
              <a:t>Waarom afgestaan?	</a:t>
            </a:r>
          </a:p>
          <a:p>
            <a:pPr lvl="2"/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41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benodigdheden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Veilig </a:t>
            </a:r>
          </a:p>
          <a:p>
            <a:pPr lvl="1"/>
            <a:r>
              <a:rPr lang="nl-NL" dirty="0" smtClean="0"/>
              <a:t>Giftige planten, elektrische snoeren, gordijnen</a:t>
            </a:r>
          </a:p>
          <a:p>
            <a:r>
              <a:rPr lang="nl-NL" dirty="0" smtClean="0"/>
              <a:t>Eet- en drinkbakjes</a:t>
            </a:r>
          </a:p>
          <a:p>
            <a:pPr lvl="1"/>
            <a:r>
              <a:rPr lang="nl-NL" dirty="0" smtClean="0"/>
              <a:t>Niet te diep, snor mag niet de randen raken</a:t>
            </a:r>
          </a:p>
          <a:p>
            <a:r>
              <a:rPr lang="nl-NL" dirty="0" smtClean="0"/>
              <a:t>Halsbandje met adres (2 vingers)</a:t>
            </a:r>
          </a:p>
          <a:p>
            <a:r>
              <a:rPr lang="nl-NL" dirty="0" smtClean="0"/>
              <a:t>Chip</a:t>
            </a:r>
          </a:p>
          <a:p>
            <a:r>
              <a:rPr lang="nl-NL" dirty="0" smtClean="0"/>
              <a:t>Mandjes en bedjes (ca. 18 uur slapen)</a:t>
            </a:r>
          </a:p>
          <a:p>
            <a:pPr lvl="1"/>
            <a:r>
              <a:rPr lang="nl-NL" dirty="0" smtClean="0"/>
              <a:t>Hangmandjes </a:t>
            </a:r>
          </a:p>
        </p:txBody>
      </p:sp>
    </p:spTree>
    <p:extLst>
      <p:ext uri="{BB962C8B-B14F-4D97-AF65-F5344CB8AC3E}">
        <p14:creationId xmlns:p14="http://schemas.microsoft.com/office/powerpoint/2010/main" val="22540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KATTEN IN en om HUIS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Krabpaal</a:t>
            </a:r>
          </a:p>
          <a:p>
            <a:r>
              <a:rPr lang="nl-NL" dirty="0" smtClean="0"/>
              <a:t>Speeltjes</a:t>
            </a:r>
          </a:p>
          <a:p>
            <a:r>
              <a:rPr lang="nl-NL" dirty="0" smtClean="0"/>
              <a:t>Kattenluik</a:t>
            </a:r>
          </a:p>
          <a:p>
            <a:r>
              <a:rPr lang="nl-NL" dirty="0" smtClean="0"/>
              <a:t>Toilet buiten</a:t>
            </a:r>
          </a:p>
          <a:p>
            <a:r>
              <a:rPr lang="nl-NL" dirty="0" smtClean="0"/>
              <a:t>Geen bestrijdingsmiddelen gebruiken</a:t>
            </a:r>
          </a:p>
          <a:p>
            <a:r>
              <a:rPr lang="nl-NL" dirty="0" smtClean="0"/>
              <a:t>Kattenbel</a:t>
            </a:r>
          </a:p>
          <a:p>
            <a:r>
              <a:rPr lang="nl-NL" dirty="0" smtClean="0"/>
              <a:t>Castreren / </a:t>
            </a:r>
            <a:r>
              <a:rPr lang="nl-NL" dirty="0" err="1" smtClean="0"/>
              <a:t>steraliseren</a:t>
            </a:r>
            <a:endParaRPr lang="nl-NL" dirty="0"/>
          </a:p>
          <a:p>
            <a:endParaRPr lang="nl-NL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229747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Vleeseters (kat gaat dood zonder vlees)</a:t>
            </a:r>
          </a:p>
          <a:p>
            <a:r>
              <a:rPr lang="nl-NL" dirty="0" smtClean="0"/>
              <a:t>Vezels belangrijk voor vertering </a:t>
            </a:r>
          </a:p>
          <a:p>
            <a:pPr lvl="1"/>
            <a:r>
              <a:rPr lang="nl-NL" dirty="0" smtClean="0"/>
              <a:t>Worden indirect gegeten, vacht/veren en ingewanden prooi</a:t>
            </a:r>
          </a:p>
          <a:p>
            <a:r>
              <a:rPr lang="nl-NL" dirty="0" smtClean="0"/>
              <a:t>Droogvoer</a:t>
            </a:r>
          </a:p>
          <a:p>
            <a:r>
              <a:rPr lang="nl-NL" dirty="0" smtClean="0"/>
              <a:t>Vochtig kattenvoer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4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lichaamsverzorging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Borstelen </a:t>
            </a:r>
          </a:p>
          <a:p>
            <a:r>
              <a:rPr lang="nl-NL" dirty="0" smtClean="0"/>
              <a:t>Klitten uit elkaar plukken</a:t>
            </a:r>
          </a:p>
          <a:p>
            <a:r>
              <a:rPr lang="nl-NL" dirty="0" smtClean="0"/>
              <a:t>Anaalzakjes controleren</a:t>
            </a:r>
          </a:p>
          <a:p>
            <a:r>
              <a:rPr lang="nl-NL" dirty="0" smtClean="0"/>
              <a:t>Tand- en tandvlees</a:t>
            </a:r>
          </a:p>
          <a:p>
            <a:r>
              <a:rPr lang="nl-NL" dirty="0" smtClean="0"/>
              <a:t>Nagels knippen, hulsjes</a:t>
            </a:r>
          </a:p>
          <a:p>
            <a:r>
              <a:rPr lang="nl-NL" dirty="0" smtClean="0"/>
              <a:t>Oren (uitvloeiingen of korrelig oorsmeer)</a:t>
            </a:r>
          </a:p>
          <a:p>
            <a:r>
              <a:rPr lang="nl-NL" dirty="0" smtClean="0"/>
              <a:t>Ogen (vooral katten met platte gezichten, last van tranen)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0688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1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KATTENBAK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Kattenbak </a:t>
            </a:r>
          </a:p>
          <a:p>
            <a:pPr lvl="1"/>
            <a:r>
              <a:rPr lang="nl-NL" dirty="0"/>
              <a:t>Kattenbakvulling moet ‘lekker’ aanvoelen</a:t>
            </a:r>
          </a:p>
          <a:p>
            <a:pPr lvl="1"/>
            <a:r>
              <a:rPr lang="nl-NL" dirty="0" smtClean="0"/>
              <a:t>Mensen willen een absorberende stof die geur onderdrukt</a:t>
            </a:r>
          </a:p>
          <a:p>
            <a:pPr lvl="2"/>
            <a:r>
              <a:rPr lang="nl-NL" dirty="0" smtClean="0"/>
              <a:t>Klei (grijs, roze of wit), absorbeert goed, klonten schep je er makkelijk uit</a:t>
            </a:r>
          </a:p>
          <a:p>
            <a:pPr lvl="2"/>
            <a:r>
              <a:rPr lang="nl-NL" dirty="0" smtClean="0"/>
              <a:t>Pellets van hout en vezels, pellets zwellen op, vaak geurstoffen toegevoegd (vindt kat niet altijd prettig)</a:t>
            </a:r>
          </a:p>
          <a:p>
            <a:pPr lvl="2"/>
            <a:r>
              <a:rPr lang="nl-NL" dirty="0" smtClean="0"/>
              <a:t>Aard en zand, vinden katten fijn, zwaar om schoon te maken</a:t>
            </a:r>
          </a:p>
          <a:p>
            <a:pPr lvl="1"/>
            <a:r>
              <a:rPr lang="nl-NL" dirty="0" smtClean="0"/>
              <a:t>Open of overkapte bak, zelfreinigende bakken</a:t>
            </a:r>
          </a:p>
          <a:p>
            <a:pPr lvl="1"/>
            <a:r>
              <a:rPr lang="nl-NL" dirty="0" smtClean="0"/>
              <a:t>Niet zindelijk (plaats kattenbak, grit, andere kat, medische oorzaak, territorium)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11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gezondheid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Algemeen uiterlijk</a:t>
            </a:r>
          </a:p>
          <a:p>
            <a:pPr lvl="1"/>
            <a:r>
              <a:rPr lang="nl-NL" dirty="0" smtClean="0"/>
              <a:t>Gewicht</a:t>
            </a:r>
          </a:p>
          <a:p>
            <a:pPr lvl="1"/>
            <a:r>
              <a:rPr lang="nl-NL" dirty="0" smtClean="0"/>
              <a:t>Vacht</a:t>
            </a:r>
          </a:p>
          <a:p>
            <a:r>
              <a:rPr lang="nl-NL" dirty="0" smtClean="0"/>
              <a:t>Temperaturen</a:t>
            </a:r>
          </a:p>
          <a:p>
            <a:pPr lvl="1"/>
            <a:r>
              <a:rPr lang="nl-NL" dirty="0" smtClean="0"/>
              <a:t>38º – 39ºC</a:t>
            </a:r>
          </a:p>
        </p:txBody>
      </p:sp>
    </p:spTree>
    <p:extLst>
      <p:ext uri="{BB962C8B-B14F-4D97-AF65-F5344CB8AC3E}">
        <p14:creationId xmlns:p14="http://schemas.microsoft.com/office/powerpoint/2010/main" val="18516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Gezondheid oog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Ontstekingen</a:t>
            </a:r>
            <a:endParaRPr lang="nl-NL" dirty="0"/>
          </a:p>
          <a:p>
            <a:r>
              <a:rPr lang="nl-NL" dirty="0" smtClean="0"/>
              <a:t>Uitvloeiingen</a:t>
            </a:r>
          </a:p>
          <a:p>
            <a:pPr lvl="1"/>
            <a:r>
              <a:rPr lang="nl-NL" dirty="0" smtClean="0"/>
              <a:t>Geelgroen = pus (bacteriële infectie)</a:t>
            </a:r>
          </a:p>
          <a:p>
            <a:pPr lvl="1"/>
            <a:r>
              <a:rPr lang="nl-NL" dirty="0" smtClean="0"/>
              <a:t>Tranen, verstopte traanbuizen (katten met korte snuit)</a:t>
            </a:r>
            <a:endParaRPr lang="nl-NL" dirty="0"/>
          </a:p>
          <a:p>
            <a:r>
              <a:rPr lang="nl-NL" dirty="0"/>
              <a:t>Troebelheid</a:t>
            </a:r>
          </a:p>
          <a:p>
            <a:r>
              <a:rPr lang="nl-NL" dirty="0" smtClean="0"/>
              <a:t>Wonden 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22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Huid, vacht en haren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Huid</a:t>
            </a:r>
          </a:p>
          <a:p>
            <a:pPr lvl="1"/>
            <a:r>
              <a:rPr lang="nl-NL" dirty="0" smtClean="0"/>
              <a:t>Buiten houden schadelijke micro organismen</a:t>
            </a:r>
          </a:p>
          <a:p>
            <a:pPr lvl="1"/>
            <a:r>
              <a:rPr lang="nl-NL" dirty="0" smtClean="0"/>
              <a:t>Miljoenen zenuwuiteinden registreren hitte, kou en pijn</a:t>
            </a:r>
          </a:p>
          <a:p>
            <a:pPr lvl="1"/>
            <a:r>
              <a:rPr lang="nl-NL" dirty="0" smtClean="0"/>
              <a:t>Bloedvaatjes helpen bij regelen lichaamstemperatuur</a:t>
            </a:r>
          </a:p>
          <a:p>
            <a:pPr marL="292608" lvl="1" indent="0">
              <a:buNone/>
            </a:pP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14714"/>
            <a:ext cx="3168352" cy="217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57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Gezondheid oor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Symptomen oorproblemen</a:t>
            </a:r>
          </a:p>
          <a:p>
            <a:pPr lvl="1"/>
            <a:r>
              <a:rPr lang="nl-NL" dirty="0" smtClean="0"/>
              <a:t>Met kop en oren schudden</a:t>
            </a:r>
          </a:p>
          <a:p>
            <a:pPr lvl="1"/>
            <a:r>
              <a:rPr lang="nl-NL" dirty="0" smtClean="0"/>
              <a:t>Krabben</a:t>
            </a:r>
          </a:p>
          <a:p>
            <a:pPr lvl="1"/>
            <a:r>
              <a:rPr lang="nl-NL" dirty="0" smtClean="0"/>
              <a:t>Geur uit oren</a:t>
            </a:r>
          </a:p>
          <a:p>
            <a:pPr lvl="1"/>
            <a:r>
              <a:rPr lang="nl-NL" dirty="0" smtClean="0"/>
              <a:t>Overvloedig</a:t>
            </a:r>
            <a:r>
              <a:rPr lang="nl-NL" dirty="0"/>
              <a:t> </a:t>
            </a:r>
            <a:r>
              <a:rPr lang="nl-NL" dirty="0" smtClean="0"/>
              <a:t>oorsmeer</a:t>
            </a:r>
          </a:p>
          <a:p>
            <a:pPr lvl="2"/>
            <a:r>
              <a:rPr lang="nl-NL" dirty="0" err="1" smtClean="0"/>
              <a:t>Oormijt</a:t>
            </a:r>
            <a:r>
              <a:rPr lang="nl-NL" dirty="0"/>
              <a:t> </a:t>
            </a:r>
            <a:r>
              <a:rPr lang="nl-NL" dirty="0" smtClean="0"/>
              <a:t>= droge, korrelige stof</a:t>
            </a:r>
          </a:p>
          <a:p>
            <a:pPr lvl="2"/>
            <a:r>
              <a:rPr lang="nl-NL" dirty="0" smtClean="0"/>
              <a:t>Bacteriële infectie = lichtgele pasta</a:t>
            </a:r>
          </a:p>
          <a:p>
            <a:pPr lvl="1"/>
            <a:r>
              <a:rPr lang="nl-NL" dirty="0" smtClean="0"/>
              <a:t>Agressie bij aanraken oor</a:t>
            </a:r>
          </a:p>
          <a:p>
            <a:pPr lvl="1"/>
            <a:r>
              <a:rPr lang="nl-NL" dirty="0" smtClean="0"/>
              <a:t>Kop schuinhouden</a:t>
            </a:r>
          </a:p>
          <a:p>
            <a:pPr lvl="1"/>
            <a:r>
              <a:rPr lang="nl-NL" dirty="0" smtClean="0"/>
              <a:t>Gehoor verlies</a:t>
            </a:r>
          </a:p>
          <a:p>
            <a:pPr lvl="1"/>
            <a:r>
              <a:rPr lang="nl-NL" dirty="0" smtClean="0"/>
              <a:t>Zwelling </a:t>
            </a:r>
            <a:r>
              <a:rPr lang="nl-NL" dirty="0" err="1" smtClean="0"/>
              <a:t>oorflap</a:t>
            </a:r>
            <a:endParaRPr lang="nl-NL" dirty="0" smtClean="0"/>
          </a:p>
          <a:p>
            <a:pPr lvl="1"/>
            <a:r>
              <a:rPr lang="nl-NL" dirty="0" smtClean="0"/>
              <a:t>Ontsteking</a:t>
            </a:r>
          </a:p>
          <a:p>
            <a:pPr lvl="1"/>
            <a:r>
              <a:rPr lang="nl-NL" dirty="0"/>
              <a:t>Wonden</a:t>
            </a:r>
            <a:endParaRPr lang="nl-NL" dirty="0" smtClean="0"/>
          </a:p>
          <a:p>
            <a:pPr marL="292608" lvl="1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85925"/>
            <a:ext cx="23907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43375"/>
            <a:ext cx="32004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2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Gezondheid huid en vacht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Parasieten </a:t>
            </a:r>
          </a:p>
          <a:p>
            <a:pPr lvl="1"/>
            <a:r>
              <a:rPr lang="nl-NL" dirty="0" smtClean="0"/>
              <a:t>Vlooien en mijten</a:t>
            </a:r>
          </a:p>
          <a:p>
            <a:pPr lvl="1"/>
            <a:r>
              <a:rPr lang="nl-NL" dirty="0" smtClean="0"/>
              <a:t>antistollingsstoffen vlooienspeeksel</a:t>
            </a:r>
            <a:endParaRPr lang="nl-NL" dirty="0"/>
          </a:p>
          <a:p>
            <a:pPr lvl="1"/>
            <a:r>
              <a:rPr lang="nl-NL" dirty="0" smtClean="0"/>
              <a:t> zwarte glanzende korreltjes (vlooienpoep)</a:t>
            </a:r>
          </a:p>
          <a:p>
            <a:pPr lvl="2"/>
            <a:r>
              <a:rPr lang="nl-NL" dirty="0" smtClean="0"/>
              <a:t>Ontstekingen</a:t>
            </a:r>
          </a:p>
          <a:p>
            <a:pPr lvl="2"/>
            <a:r>
              <a:rPr lang="nl-NL" dirty="0" smtClean="0"/>
              <a:t>Jeuk</a:t>
            </a:r>
          </a:p>
          <a:p>
            <a:pPr lvl="2"/>
            <a:r>
              <a:rPr lang="nl-NL" dirty="0" smtClean="0"/>
              <a:t>Likken </a:t>
            </a:r>
          </a:p>
          <a:p>
            <a:pPr lvl="2"/>
            <a:r>
              <a:rPr lang="nl-NL" dirty="0" smtClean="0"/>
              <a:t>Korsten / kloven / zweren </a:t>
            </a:r>
          </a:p>
          <a:p>
            <a:pPr lvl="2"/>
            <a:r>
              <a:rPr lang="nl-NL" dirty="0" smtClean="0"/>
              <a:t>Bloedingen</a:t>
            </a:r>
          </a:p>
          <a:p>
            <a:pPr lvl="2"/>
            <a:r>
              <a:rPr lang="nl-NL" dirty="0" smtClean="0"/>
              <a:t>Bulten </a:t>
            </a:r>
          </a:p>
          <a:p>
            <a:pPr lvl="2"/>
            <a:r>
              <a:rPr lang="nl-NL" dirty="0" smtClean="0"/>
              <a:t>Haarverlies</a:t>
            </a:r>
          </a:p>
          <a:p>
            <a:pPr lvl="1"/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00808"/>
            <a:ext cx="1615593" cy="121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19145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2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Gezondheid vacht en huid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Allergie </a:t>
            </a:r>
            <a:endParaRPr lang="nl-NL" dirty="0" smtClean="0"/>
          </a:p>
          <a:p>
            <a:r>
              <a:rPr lang="nl-NL" dirty="0" smtClean="0"/>
              <a:t>Ringworm </a:t>
            </a:r>
          </a:p>
          <a:p>
            <a:pPr lvl="1"/>
            <a:r>
              <a:rPr lang="nl-NL" dirty="0" smtClean="0"/>
              <a:t>Schimmelinfectie van haren en haarzakjes</a:t>
            </a:r>
          </a:p>
          <a:p>
            <a:pPr lvl="1"/>
            <a:r>
              <a:rPr lang="nl-NL" dirty="0" smtClean="0"/>
              <a:t>Voor mensen besmettelijk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41" y="3429000"/>
            <a:ext cx="22860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14700"/>
            <a:ext cx="19431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2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inwendige parasieten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Spoelwormen</a:t>
            </a:r>
          </a:p>
          <a:p>
            <a:pPr lvl="1"/>
            <a:r>
              <a:rPr lang="nl-NL" dirty="0" smtClean="0"/>
              <a:t>Moederpoes geeft door aan </a:t>
            </a:r>
            <a:r>
              <a:rPr lang="nl-NL" dirty="0" err="1" smtClean="0"/>
              <a:t>kittens</a:t>
            </a:r>
            <a:endParaRPr lang="nl-NL" dirty="0" smtClean="0"/>
          </a:p>
          <a:p>
            <a:pPr lvl="1"/>
            <a:r>
              <a:rPr lang="nl-NL" dirty="0" smtClean="0"/>
              <a:t>Kan ook via zuigen aan besmette huid moeder</a:t>
            </a:r>
          </a:p>
          <a:p>
            <a:pPr lvl="1"/>
            <a:r>
              <a:rPr lang="nl-NL" dirty="0" err="1" smtClean="0"/>
              <a:t>Kittens</a:t>
            </a:r>
            <a:r>
              <a:rPr lang="nl-NL" dirty="0" smtClean="0"/>
              <a:t> hebben bolle buikjes en braken wormen</a:t>
            </a:r>
          </a:p>
          <a:p>
            <a:pPr lvl="1"/>
            <a:r>
              <a:rPr lang="nl-NL" dirty="0" smtClean="0"/>
              <a:t>Moederpoezen moeten tijdens dracht worden ontwormd</a:t>
            </a:r>
          </a:p>
          <a:p>
            <a:pPr lvl="1"/>
            <a:r>
              <a:rPr lang="nl-NL" dirty="0" err="1" smtClean="0"/>
              <a:t>Kittens</a:t>
            </a:r>
            <a:r>
              <a:rPr lang="nl-NL" dirty="0" smtClean="0"/>
              <a:t> vanaf 14 dagen ontwormen</a:t>
            </a:r>
          </a:p>
          <a:p>
            <a:r>
              <a:rPr lang="nl-NL" dirty="0" smtClean="0"/>
              <a:t>Lintwormen </a:t>
            </a:r>
          </a:p>
          <a:p>
            <a:pPr lvl="1"/>
            <a:r>
              <a:rPr lang="nl-NL" dirty="0" smtClean="0"/>
              <a:t>Eten van besmette vlooien </a:t>
            </a:r>
          </a:p>
          <a:p>
            <a:pPr lvl="1"/>
            <a:r>
              <a:rPr lang="nl-NL" dirty="0" smtClean="0"/>
              <a:t>Droge wormdelen, ziet eruit als </a:t>
            </a:r>
          </a:p>
          <a:p>
            <a:pPr marL="530352" lvl="2" indent="0">
              <a:buNone/>
            </a:pPr>
            <a:r>
              <a:rPr lang="nl-NL" dirty="0" smtClean="0"/>
              <a:t>rijstkorrels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13176"/>
            <a:ext cx="18669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09" y="909666"/>
            <a:ext cx="24384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2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inwendige parasieten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Haarwormen </a:t>
            </a:r>
          </a:p>
          <a:p>
            <a:pPr lvl="1"/>
            <a:r>
              <a:rPr lang="nl-NL" dirty="0" smtClean="0"/>
              <a:t>Eitjes belanden in de kat via muggenbeten</a:t>
            </a:r>
          </a:p>
          <a:p>
            <a:pPr lvl="1"/>
            <a:r>
              <a:rPr lang="nl-NL" dirty="0" smtClean="0"/>
              <a:t>Volwassen wormen in het hart</a:t>
            </a:r>
          </a:p>
          <a:p>
            <a:pPr lvl="1"/>
            <a:r>
              <a:rPr lang="nl-NL" dirty="0" smtClean="0"/>
              <a:t>Hoesten en verzwakking </a:t>
            </a:r>
          </a:p>
          <a:p>
            <a:r>
              <a:rPr lang="nl-NL" dirty="0" smtClean="0"/>
              <a:t>Toxoplasmose</a:t>
            </a:r>
          </a:p>
          <a:p>
            <a:pPr lvl="1"/>
            <a:r>
              <a:rPr lang="nl-NL" dirty="0" smtClean="0"/>
              <a:t>Eten van besmette prooidieren</a:t>
            </a:r>
          </a:p>
          <a:p>
            <a:pPr lvl="1"/>
            <a:r>
              <a:rPr lang="nl-NL" dirty="0" smtClean="0"/>
              <a:t>Kat heeft zelf geen last, maar gevaarlijk voor mens</a:t>
            </a:r>
          </a:p>
          <a:p>
            <a:pPr lvl="2"/>
            <a:r>
              <a:rPr lang="nl-NL" dirty="0" smtClean="0"/>
              <a:t>Katten hebben besmettelijke uitwerpselen</a:t>
            </a:r>
          </a:p>
          <a:p>
            <a:pPr lvl="2"/>
            <a:r>
              <a:rPr lang="nl-NL" dirty="0" smtClean="0"/>
              <a:t>Zwangere vrouwen, baby kan ernstige       aandoeningen krijgen in de buik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69160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2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Preventief enten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Kattenziekte </a:t>
            </a:r>
          </a:p>
          <a:p>
            <a:pPr lvl="1"/>
            <a:r>
              <a:rPr lang="nl-NL" dirty="0" smtClean="0"/>
              <a:t>Infectie aan maag- darmkanaal</a:t>
            </a:r>
            <a:endParaRPr lang="nl-NL" dirty="0"/>
          </a:p>
          <a:p>
            <a:pPr lvl="1"/>
            <a:r>
              <a:rPr lang="nl-NL" dirty="0" smtClean="0"/>
              <a:t>Vanaf 8 weken </a:t>
            </a:r>
          </a:p>
          <a:p>
            <a:pPr lvl="1"/>
            <a:r>
              <a:rPr lang="nl-NL" dirty="0" smtClean="0"/>
              <a:t>Ernstig braken en diarree</a:t>
            </a:r>
          </a:p>
          <a:p>
            <a:pPr lvl="1"/>
            <a:r>
              <a:rPr lang="nl-NL" dirty="0" smtClean="0"/>
              <a:t>Lusteloosheid en futloosheid</a:t>
            </a:r>
          </a:p>
          <a:p>
            <a:pPr lvl="1"/>
            <a:r>
              <a:rPr lang="nl-NL" dirty="0" smtClean="0"/>
              <a:t>Uitdroging </a:t>
            </a:r>
          </a:p>
          <a:p>
            <a:pPr lvl="2"/>
            <a:r>
              <a:rPr lang="nl-NL" dirty="0" smtClean="0"/>
              <a:t>Zonder behandeling dodelijk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26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Preventief enten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Niesziekte</a:t>
            </a:r>
          </a:p>
          <a:p>
            <a:pPr lvl="1"/>
            <a:r>
              <a:rPr lang="nl-NL" dirty="0"/>
              <a:t>Vanaf 8 weken</a:t>
            </a:r>
          </a:p>
          <a:p>
            <a:pPr lvl="1"/>
            <a:r>
              <a:rPr lang="nl-NL" dirty="0"/>
              <a:t>Enting geeft geen immuniteit, vermindert de ziekte</a:t>
            </a:r>
          </a:p>
          <a:p>
            <a:pPr lvl="1"/>
            <a:r>
              <a:rPr lang="nl-NL" dirty="0"/>
              <a:t>Lichamelijk contact</a:t>
            </a:r>
          </a:p>
          <a:p>
            <a:pPr lvl="1"/>
            <a:r>
              <a:rPr lang="nl-NL" dirty="0"/>
              <a:t>Virus wordt </a:t>
            </a:r>
            <a:r>
              <a:rPr lang="nl-NL" dirty="0" err="1"/>
              <a:t>uitgeniest</a:t>
            </a:r>
            <a:r>
              <a:rPr lang="nl-NL" dirty="0"/>
              <a:t>, via lucht of </a:t>
            </a:r>
            <a:r>
              <a:rPr lang="nl-NL" dirty="0" smtClean="0"/>
              <a:t>kleding</a:t>
            </a:r>
          </a:p>
          <a:p>
            <a:pPr lvl="1"/>
            <a:r>
              <a:rPr lang="nl-NL" dirty="0" smtClean="0"/>
              <a:t>Symptomen</a:t>
            </a:r>
          </a:p>
          <a:p>
            <a:pPr lvl="2"/>
            <a:r>
              <a:rPr lang="nl-NL" dirty="0"/>
              <a:t>niezen en een snotterige neus en </a:t>
            </a:r>
            <a:r>
              <a:rPr lang="nl-NL" dirty="0" smtClean="0"/>
              <a:t>ogen</a:t>
            </a:r>
          </a:p>
          <a:p>
            <a:pPr lvl="2"/>
            <a:r>
              <a:rPr lang="nl-NL" dirty="0" smtClean="0"/>
              <a:t>Kan slijmvliezen aantasten</a:t>
            </a:r>
          </a:p>
          <a:p>
            <a:pPr lvl="2"/>
            <a:r>
              <a:rPr lang="nl-NL" dirty="0" smtClean="0"/>
              <a:t>Door verstopte neus niet meer ruiken, eetlust vermindert</a:t>
            </a:r>
          </a:p>
          <a:p>
            <a:pPr lvl="2"/>
            <a:r>
              <a:rPr lang="nl-NL" dirty="0" smtClean="0"/>
              <a:t>Koorts en benauwdheid</a:t>
            </a:r>
            <a:endParaRPr lang="nl-NL" dirty="0"/>
          </a:p>
          <a:p>
            <a:pPr lvl="2"/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7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Huid,vacht</a:t>
            </a:r>
            <a:r>
              <a:rPr lang="nl-NL" dirty="0" smtClean="0"/>
              <a:t> en haren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Vacht</a:t>
            </a:r>
          </a:p>
          <a:p>
            <a:pPr lvl="1"/>
            <a:r>
              <a:rPr lang="nl-NL" dirty="0" smtClean="0"/>
              <a:t>Samengestelde haarzakjes (tot 6 haren)</a:t>
            </a:r>
          </a:p>
          <a:p>
            <a:pPr lvl="1"/>
            <a:r>
              <a:rPr lang="nl-NL" dirty="0" err="1" smtClean="0"/>
              <a:t>Dekharen</a:t>
            </a:r>
            <a:r>
              <a:rPr lang="nl-NL" dirty="0" smtClean="0"/>
              <a:t> kunnen rechtop staan</a:t>
            </a:r>
          </a:p>
          <a:p>
            <a:pPr lvl="2"/>
            <a:r>
              <a:rPr lang="nl-NL" dirty="0" smtClean="0"/>
              <a:t>Bij angst of als ze boos zijn</a:t>
            </a:r>
          </a:p>
          <a:p>
            <a:pPr lvl="2"/>
            <a:r>
              <a:rPr lang="nl-NL" dirty="0" smtClean="0"/>
              <a:t>Om warmteverlies tegen te gaan</a:t>
            </a:r>
          </a:p>
          <a:p>
            <a:pPr lvl="1"/>
            <a:r>
              <a:rPr lang="nl-NL" dirty="0" smtClean="0"/>
              <a:t>Haren als zintuig</a:t>
            </a:r>
          </a:p>
          <a:p>
            <a:pPr lvl="2"/>
            <a:r>
              <a:rPr lang="nl-NL" dirty="0" smtClean="0"/>
              <a:t>Snorharen</a:t>
            </a:r>
          </a:p>
          <a:p>
            <a:pPr lvl="3"/>
            <a:r>
              <a:rPr lang="nl-NL" dirty="0" smtClean="0"/>
              <a:t>Dikke stugge haren rond de snuit</a:t>
            </a:r>
          </a:p>
          <a:p>
            <a:pPr lvl="2"/>
            <a:r>
              <a:rPr lang="nl-NL" dirty="0" smtClean="0"/>
              <a:t>Tastharen</a:t>
            </a:r>
          </a:p>
          <a:p>
            <a:pPr lvl="3"/>
            <a:r>
              <a:rPr lang="nl-NL" dirty="0" smtClean="0"/>
              <a:t>Op keel, voorhoofd, wangen en voorbenen</a:t>
            </a:r>
          </a:p>
          <a:p>
            <a:pPr lvl="3"/>
            <a:r>
              <a:rPr lang="nl-NL" dirty="0" smtClean="0"/>
              <a:t>Kortere tastharen verdeeld over het lichaam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88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Huid,vacht</a:t>
            </a:r>
            <a:r>
              <a:rPr lang="nl-NL" dirty="0"/>
              <a:t> en haren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Vacht voor verschillende klimaten</a:t>
            </a:r>
          </a:p>
          <a:p>
            <a:pPr lvl="1"/>
            <a:r>
              <a:rPr lang="nl-NL" dirty="0" smtClean="0"/>
              <a:t>Katten uit koudere streken</a:t>
            </a:r>
          </a:p>
          <a:p>
            <a:pPr lvl="2"/>
            <a:r>
              <a:rPr lang="nl-NL" dirty="0" smtClean="0"/>
              <a:t>Dichte vachten met isolerende </a:t>
            </a:r>
            <a:r>
              <a:rPr lang="nl-NL" dirty="0" err="1" smtClean="0"/>
              <a:t>onderwol</a:t>
            </a:r>
            <a:endParaRPr lang="nl-NL" dirty="0" smtClean="0"/>
          </a:p>
          <a:p>
            <a:pPr lvl="2"/>
            <a:r>
              <a:rPr lang="nl-NL" dirty="0" smtClean="0"/>
              <a:t>Als het koud is, gaan de haren rechtop staan, en houden de haren de warmte vast</a:t>
            </a:r>
          </a:p>
          <a:p>
            <a:pPr lvl="2"/>
            <a:r>
              <a:rPr lang="nl-NL" dirty="0" smtClean="0"/>
              <a:t>Als de kat nat is, kan de vacht niet isoleren</a:t>
            </a:r>
          </a:p>
          <a:p>
            <a:pPr lvl="1"/>
            <a:r>
              <a:rPr lang="nl-NL" dirty="0" smtClean="0"/>
              <a:t>Katten uit warmere streken</a:t>
            </a:r>
          </a:p>
          <a:p>
            <a:pPr lvl="2"/>
            <a:r>
              <a:rPr lang="nl-NL" dirty="0" smtClean="0"/>
              <a:t>Katten werpen hun wolharen af</a:t>
            </a:r>
          </a:p>
          <a:p>
            <a:pPr lvl="2"/>
            <a:r>
              <a:rPr lang="nl-NL" dirty="0" smtClean="0"/>
              <a:t>Lichaamswarmte kan dan makkelijker weg</a:t>
            </a:r>
          </a:p>
          <a:p>
            <a:pPr lvl="2"/>
            <a:r>
              <a:rPr lang="nl-NL" dirty="0" smtClean="0"/>
              <a:t>Katten zweten niet</a:t>
            </a:r>
          </a:p>
          <a:p>
            <a:pPr lvl="3"/>
            <a:r>
              <a:rPr lang="nl-NL" dirty="0" smtClean="0"/>
              <a:t>Bevochtigen hun vacht om warmte kwijt te raken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91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Huid</a:t>
            </a:r>
            <a:r>
              <a:rPr lang="nl-NL" dirty="0" smtClean="0"/>
              <a:t>, vacht </a:t>
            </a:r>
            <a:r>
              <a:rPr lang="nl-NL" dirty="0"/>
              <a:t>en haren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Wassen</a:t>
            </a:r>
          </a:p>
          <a:p>
            <a:pPr lvl="1"/>
            <a:r>
              <a:rPr lang="nl-NL" dirty="0" smtClean="0"/>
              <a:t>30% van de dag bezig met wassen</a:t>
            </a:r>
          </a:p>
          <a:p>
            <a:pPr lvl="1"/>
            <a:r>
              <a:rPr lang="nl-NL" dirty="0" smtClean="0"/>
              <a:t>Wegwerken van etensresten uit haren of vernietigen huidparasieten</a:t>
            </a:r>
          </a:p>
          <a:p>
            <a:pPr lvl="1"/>
            <a:r>
              <a:rPr lang="nl-NL" dirty="0" smtClean="0"/>
              <a:t>Stimuleert talgklieren, die zorgen dat de vacht waterafstotend wordt</a:t>
            </a:r>
          </a:p>
          <a:p>
            <a:pPr lvl="1"/>
            <a:r>
              <a:rPr lang="nl-NL" dirty="0" smtClean="0"/>
              <a:t>Koelt lichaam door verdamping speeksel</a:t>
            </a:r>
          </a:p>
          <a:p>
            <a:pPr marL="4572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78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Huid</a:t>
            </a:r>
            <a:r>
              <a:rPr lang="nl-NL" dirty="0" smtClean="0"/>
              <a:t>, vacht </a:t>
            </a:r>
            <a:r>
              <a:rPr lang="nl-NL" dirty="0"/>
              <a:t>en haren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Tong</a:t>
            </a:r>
          </a:p>
          <a:p>
            <a:pPr lvl="1"/>
            <a:r>
              <a:rPr lang="nl-NL" dirty="0"/>
              <a:t>Op de tong zitten weerhaakjes</a:t>
            </a:r>
          </a:p>
          <a:p>
            <a:pPr lvl="1"/>
            <a:r>
              <a:rPr lang="nl-NL" dirty="0"/>
              <a:t>Dode haren blijven eraan kleven</a:t>
            </a:r>
          </a:p>
          <a:p>
            <a:pPr lvl="1"/>
            <a:r>
              <a:rPr lang="nl-NL" dirty="0"/>
              <a:t>Doorgeslikte haren vormen een haarbal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6974044" cy="284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Botten en gewrichten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Gebouwd om te jagen</a:t>
            </a:r>
          </a:p>
          <a:p>
            <a:r>
              <a:rPr lang="nl-NL" dirty="0" smtClean="0"/>
              <a:t>Kan 5x zijn eigen lichaamshoogte springen</a:t>
            </a:r>
          </a:p>
          <a:p>
            <a:r>
              <a:rPr lang="nl-NL" dirty="0" smtClean="0"/>
              <a:t>Door slanke borst, kan hij stil sluipen en voeten precies voor elkaar plaatsen</a:t>
            </a:r>
          </a:p>
          <a:p>
            <a:r>
              <a:rPr lang="nl-NL" dirty="0" smtClean="0"/>
              <a:t>Lenige ruggengraat, kan hij zichzelf dubbelvouwen</a:t>
            </a:r>
          </a:p>
          <a:p>
            <a:r>
              <a:rPr lang="nl-NL" dirty="0" smtClean="0"/>
              <a:t>Schouderbladen zitten niet direct vast (met banden), poten dienen als schokbrekers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14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txBody>
          <a:bodyPr/>
          <a:lstStyle/>
          <a:p>
            <a:r>
              <a:rPr lang="nl-NL" dirty="0" smtClean="0"/>
              <a:t>Spieren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Katten zijn sprinters, geen uithoudingsvermogen</a:t>
            </a:r>
          </a:p>
          <a:p>
            <a:r>
              <a:rPr lang="nl-NL" dirty="0" smtClean="0"/>
              <a:t>Buigzame spieren, sierlijke bewegingen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/>
              <a:t>http://www.youtube.com/watch?v=i9KnaRgd_II&amp;feature=player_detailpage</a:t>
            </a:r>
          </a:p>
        </p:txBody>
      </p:sp>
    </p:spTree>
    <p:extLst>
      <p:ext uri="{BB962C8B-B14F-4D97-AF65-F5344CB8AC3E}">
        <p14:creationId xmlns:p14="http://schemas.microsoft.com/office/powerpoint/2010/main" val="17757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vervloed">
  <a:themeElements>
    <a:clrScheme name="Overvloed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vervloe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vervloed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847</TotalTime>
  <Words>1188</Words>
  <Application>Microsoft Office PowerPoint</Application>
  <PresentationFormat>Diavoorstelling (4:3)</PresentationFormat>
  <Paragraphs>271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0" baseType="lpstr">
      <vt:lpstr>Trebuchet MS</vt:lpstr>
      <vt:lpstr>Wingdings</vt:lpstr>
      <vt:lpstr>Wingdings 2</vt:lpstr>
      <vt:lpstr>Overvloed</vt:lpstr>
      <vt:lpstr>Katten</vt:lpstr>
      <vt:lpstr>Oorsprong</vt:lpstr>
      <vt:lpstr>Huid, vacht en haren</vt:lpstr>
      <vt:lpstr>Huid,vacht en haren</vt:lpstr>
      <vt:lpstr>Huid,vacht en haren</vt:lpstr>
      <vt:lpstr>Huid, vacht en haren</vt:lpstr>
      <vt:lpstr>Huid, vacht en haren</vt:lpstr>
      <vt:lpstr>Botten en gewrichten</vt:lpstr>
      <vt:lpstr>Spieren</vt:lpstr>
      <vt:lpstr>Gezichtsvermogen</vt:lpstr>
      <vt:lpstr>Start</vt:lpstr>
      <vt:lpstr>Gehoor en evenwicht </vt:lpstr>
      <vt:lpstr>Spijsvertering</vt:lpstr>
      <vt:lpstr>Voortplanting</vt:lpstr>
      <vt:lpstr>voortplanting</vt:lpstr>
      <vt:lpstr>Voortplanting</vt:lpstr>
      <vt:lpstr>Antwoorden</vt:lpstr>
      <vt:lpstr>Communicatie katten</vt:lpstr>
      <vt:lpstr>Communicatie katten</vt:lpstr>
      <vt:lpstr>PowerPoint-presentatie</vt:lpstr>
      <vt:lpstr>Huiswerk </vt:lpstr>
      <vt:lpstr>Kiezen Kat </vt:lpstr>
      <vt:lpstr>benodigdheden</vt:lpstr>
      <vt:lpstr>KATTEN IN en om HUIS</vt:lpstr>
      <vt:lpstr>Voeding</vt:lpstr>
      <vt:lpstr>lichaamsverzorging</vt:lpstr>
      <vt:lpstr>KATTENBAK</vt:lpstr>
      <vt:lpstr>gezondheid</vt:lpstr>
      <vt:lpstr>Gezondheid oog</vt:lpstr>
      <vt:lpstr>Gezondheid oor</vt:lpstr>
      <vt:lpstr>Gezondheid huid en vacht</vt:lpstr>
      <vt:lpstr>Gezondheid vacht en huid</vt:lpstr>
      <vt:lpstr>inwendige parasieten </vt:lpstr>
      <vt:lpstr>inwendige parasieten </vt:lpstr>
      <vt:lpstr>Preventief enten</vt:lpstr>
      <vt:lpstr>Preventief enten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Katten</dc:title>
  <dc:creator>janien zissler</dc:creator>
  <cp:lastModifiedBy>Janien Zissler</cp:lastModifiedBy>
  <cp:revision>34</cp:revision>
  <dcterms:created xsi:type="dcterms:W3CDTF">2013-01-09T19:03:49Z</dcterms:created>
  <dcterms:modified xsi:type="dcterms:W3CDTF">2019-01-21T10:57:35Z</dcterms:modified>
</cp:coreProperties>
</file>